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6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7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3E68AA-0218-CF4C-B365-5574D1CD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76B4E-33DF-D64C-917E-0AD473F0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7FEFF-57AD-A74A-AB1D-B9246FCF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5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D741B-3CF4-334C-8D74-55D3379E3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FBAA4-B0F9-F34F-908B-F0C5E91C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217D7-5E4D-DA4B-B0A6-5E959AFE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3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FE2D7-016C-DF42-BDBC-E40F2C15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7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162DE-F363-E34D-8244-C02B854D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5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9BB08-CF06-B84A-AF22-20245B58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8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8BBF3-8EC5-0E46-9AD1-8AE0C203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3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7A525-B1F2-4F4F-8675-4264E380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7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E2A3F8-54BE-204E-BF04-9276ED2A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18A0E-AF9F-C846-88BB-54298BD3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4F52C-D2B6-FF42-AC51-DD921441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39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16A39-6563-C24E-B6AA-A15B7A8F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A5A56-088B-ED46-83F6-8CEE1B57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73D2-97E1-7E49-8EEE-0895E2E4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79574-3B6D-0F44-A0D1-66CC96BA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38821-5467-2E4D-BB53-706B493A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00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14F09-93F4-4B42-A062-AAB6BE73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D25C2-570B-5A4F-B5D2-E139EEA4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AD03D-1168-C344-8927-3CEBF06E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263D6-65B5-984C-870E-9176A738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27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B6AD5-A3EF-2A44-8C56-612D8B172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C05A5-60DF-8749-B998-703E3D27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6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35474-38C3-164D-AA1C-A69F4EB9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69BDD-8A22-0843-BA98-281DC04A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20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8E550-0271-B641-888A-7C407EA6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33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97691-0220-C04C-B547-5509DF4A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9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049AE-71A7-0249-9A02-6499D8DF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7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E1B09-0007-ED40-9755-60011A1E0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9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2A4F2-ED5E-5546-BF8D-A7DEAC83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4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DEA3A-4FE4-EA42-9AC3-09B9C7A8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D5952-737B-1146-9D58-F1176E4D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11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24097-768D-4149-94C1-3792EAF2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A5D5D-C692-3849-947E-BC1C8C5F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EDA3D-6AB6-1A43-88C7-B34EC5E8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2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FC31-F969-4D48-9354-DD726A3C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C77C1-15E5-274C-BC3F-22033732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3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F09DA-E9E4-BC41-960A-A24B709A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7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Luke Thomas</cp:lastModifiedBy>
  <cp:revision>2</cp:revision>
  <dcterms:created xsi:type="dcterms:W3CDTF">2021-06-09T09:20:57Z</dcterms:created>
  <dcterms:modified xsi:type="dcterms:W3CDTF">2021-06-14T09:33:36Z</dcterms:modified>
</cp:coreProperties>
</file>